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4" r:id="rId9"/>
    <p:sldId id="265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187469-0347-4173-BD50-18FAC4800F2D}" v="2" dt="2023-09-08T15:46:30.1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6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2C40-DCC2-4224-AF88-7ECCD713577A}" type="datetimeFigureOut">
              <a:rPr lang="en-US" smtClean="0"/>
              <a:t>9/8/2023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F4792-B5FC-409F-9B82-E6FA20E020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811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2C40-DCC2-4224-AF88-7ECCD713577A}" type="datetimeFigureOut">
              <a:rPr lang="en-US" smtClean="0"/>
              <a:t>9/8/2023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F4792-B5FC-409F-9B82-E6FA20E020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806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2C40-DCC2-4224-AF88-7ECCD713577A}" type="datetimeFigureOut">
              <a:rPr lang="en-US" smtClean="0"/>
              <a:t>9/8/2023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F4792-B5FC-409F-9B82-E6FA20E0208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319968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2C40-DCC2-4224-AF88-7ECCD713577A}" type="datetimeFigureOut">
              <a:rPr lang="en-US" smtClean="0"/>
              <a:t>9/8/2023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F4792-B5FC-409F-9B82-E6FA20E020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163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2C40-DCC2-4224-AF88-7ECCD713577A}" type="datetimeFigureOut">
              <a:rPr lang="en-US" smtClean="0"/>
              <a:t>9/8/2023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F4792-B5FC-409F-9B82-E6FA20E0208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8618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2C40-DCC2-4224-AF88-7ECCD713577A}" type="datetimeFigureOut">
              <a:rPr lang="en-US" smtClean="0"/>
              <a:t>9/8/2023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F4792-B5FC-409F-9B82-E6FA20E020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7176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2C40-DCC2-4224-AF88-7ECCD713577A}" type="datetimeFigureOut">
              <a:rPr lang="en-US" smtClean="0"/>
              <a:t>9/8/2023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F4792-B5FC-409F-9B82-E6FA20E020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48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2C40-DCC2-4224-AF88-7ECCD713577A}" type="datetimeFigureOut">
              <a:rPr lang="en-US" smtClean="0"/>
              <a:t>9/8/2023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F4792-B5FC-409F-9B82-E6FA20E020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739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2C40-DCC2-4224-AF88-7ECCD713577A}" type="datetimeFigureOut">
              <a:rPr lang="en-US" smtClean="0"/>
              <a:t>9/8/2023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F4792-B5FC-409F-9B82-E6FA20E020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488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2C40-DCC2-4224-AF88-7ECCD713577A}" type="datetimeFigureOut">
              <a:rPr lang="en-US" smtClean="0"/>
              <a:t>9/8/2023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F4792-B5FC-409F-9B82-E6FA20E020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16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2C40-DCC2-4224-AF88-7ECCD713577A}" type="datetimeFigureOut">
              <a:rPr lang="en-US" smtClean="0"/>
              <a:t>9/8/2023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F4792-B5FC-409F-9B82-E6FA20E020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04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2C40-DCC2-4224-AF88-7ECCD713577A}" type="datetimeFigureOut">
              <a:rPr lang="en-US" smtClean="0"/>
              <a:t>9/8/2023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F4792-B5FC-409F-9B82-E6FA20E020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961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2C40-DCC2-4224-AF88-7ECCD713577A}" type="datetimeFigureOut">
              <a:rPr lang="en-US" smtClean="0"/>
              <a:t>9/8/2023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F4792-B5FC-409F-9B82-E6FA20E020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796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2C40-DCC2-4224-AF88-7ECCD713577A}" type="datetimeFigureOut">
              <a:rPr lang="en-US" smtClean="0"/>
              <a:t>9/8/2023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F4792-B5FC-409F-9B82-E6FA20E020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686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2C40-DCC2-4224-AF88-7ECCD713577A}" type="datetimeFigureOut">
              <a:rPr lang="en-US" smtClean="0"/>
              <a:t>9/8/2023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F4792-B5FC-409F-9B82-E6FA20E020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001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2C40-DCC2-4224-AF88-7ECCD713577A}" type="datetimeFigureOut">
              <a:rPr lang="en-US" smtClean="0"/>
              <a:t>9/8/2023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F4792-B5FC-409F-9B82-E6FA20E020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724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22C40-DCC2-4224-AF88-7ECCD713577A}" type="datetimeFigureOut">
              <a:rPr lang="en-US" smtClean="0"/>
              <a:t>9/8/2023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E4F4792-B5FC-409F-9B82-E6FA20E020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456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wacc.edu/administrativeservices/riskmanagement/emergencypreparedness/coronavirus/returningtocampus-employees.asp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COVIDHELP@nwacc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PRC@nwacc.ed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coronavirus/2019-ncov/your-health/isolation.html" TargetMode="External"/><Relationship Id="rId2" Type="http://schemas.openxmlformats.org/officeDocument/2006/relationships/hyperlink" Target="mailto:COVIDHELP@nwacc.ed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coronavirus/2019-ncov/your-health/if-you-were-exposed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13C0F-856C-4F05-8B0D-93CAA20B89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Faculty Responding to COVID Reports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8CAB65-8319-420A-BD95-D1DA9AF33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Teresa Taylor</a:t>
            </a:r>
          </a:p>
        </p:txBody>
      </p:sp>
    </p:spTree>
    <p:extLst>
      <p:ext uri="{BB962C8B-B14F-4D97-AF65-F5344CB8AC3E}">
        <p14:creationId xmlns:p14="http://schemas.microsoft.com/office/powerpoint/2010/main" val="2578942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D65AB-63E9-4717-B9DE-2580ED16D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Navigating NWACC website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69C7C-FDB7-4CE0-B11A-05D919DD6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hlinkClick r:id="rId2"/>
              </a:rPr>
              <a:t>https://www.nwacc.edu/administrativeservices/riskmanagement/emergencypreparedness/coronavirus/returningtocampus-employees.aspx</a:t>
            </a:r>
            <a:endParaRPr lang="en-US" sz="2400" dirty="0"/>
          </a:p>
          <a:p>
            <a:r>
              <a:rPr lang="en-US" sz="2400" b="1" dirty="0"/>
              <a:t>COVID-19 Terms &amp; Reporting – (find this section) </a:t>
            </a:r>
          </a:p>
          <a:p>
            <a:r>
              <a:rPr lang="en-US" sz="2400" b="1" dirty="0"/>
              <a:t>Each link provides information and/or links to CDC for regulations </a:t>
            </a:r>
          </a:p>
          <a:p>
            <a:r>
              <a:rPr lang="en-US" sz="2400" b="1" dirty="0"/>
              <a:t>Still can’t find the answer you need?  </a:t>
            </a:r>
          </a:p>
          <a:p>
            <a:pPr lvl="1"/>
            <a:r>
              <a:rPr lang="en-US" b="1" dirty="0"/>
              <a:t>NEXT SLIDE! </a:t>
            </a:r>
            <a:r>
              <a:rPr lang="en-US" b="1" dirty="0">
                <a:sym typeface="Wingdings" panose="05000000000000000000" pitchFamily="2" charset="2"/>
              </a:rPr>
              <a:t> 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18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A0B66-45DE-4783-BE21-47376583F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do…when you don’t know what to do… (you are not alone)!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7E5D2-9E83-477C-BF1D-E81C4EF1AC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will NOT be alone in this process – you will be LEAD in this process. HR and 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COVIDHELP@nwacc.edu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within your reach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anything that is “out of the norm”, you contact 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COVIDHELP@nwacc.edu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guidance</a:t>
            </a:r>
          </a:p>
          <a:p>
            <a:pPr marL="40005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 of the norm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ex:  hospitalized, extended leave needed, non-vaccinated and covid runs through their entire household, person tests positive who has been working on campus, with symptomatic and around other people, and/or reports multiple times as covid positive, etc.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Employees who are VERY SICK (hospitalized, heavy symptoms lasting longer than 10 days) – please notify 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COVIDHELP@nwacc.edu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immediately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an employee needs an accommodation – please contact 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COVIDHELP@nwacc.edu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assistance.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899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B095E-63CC-4DB1-9FE0-8E275C0EA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this information session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A222F-E9FC-4BA2-B809-D2928E39B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Reminders</a:t>
            </a:r>
          </a:p>
          <a:p>
            <a:r>
              <a:rPr lang="en-US" sz="2400" dirty="0"/>
              <a:t>Why we are shifting reporting </a:t>
            </a:r>
          </a:p>
          <a:p>
            <a:r>
              <a:rPr lang="en-US" sz="2400" dirty="0"/>
              <a:t>“Rules” with this process</a:t>
            </a:r>
          </a:p>
          <a:p>
            <a:r>
              <a:rPr lang="en-US" sz="2400" dirty="0"/>
              <a:t>Most common types of reports </a:t>
            </a:r>
          </a:p>
          <a:p>
            <a:r>
              <a:rPr lang="en-US" sz="2400" dirty="0"/>
              <a:t>How to navigate the website and information </a:t>
            </a:r>
          </a:p>
          <a:p>
            <a:r>
              <a:rPr lang="en-US" sz="2400" dirty="0"/>
              <a:t>What to do if you don’t know what to do</a:t>
            </a:r>
          </a:p>
        </p:txBody>
      </p:sp>
    </p:spTree>
    <p:extLst>
      <p:ext uri="{BB962C8B-B14F-4D97-AF65-F5344CB8AC3E}">
        <p14:creationId xmlns:p14="http://schemas.microsoft.com/office/powerpoint/2010/main" val="2434803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7305-58B8-4806-ACE5-14AEFE641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C2FAF-AFB8-4E12-BFB4-FD0052A32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3619"/>
            <a:ext cx="8596668" cy="4467743"/>
          </a:xfrm>
        </p:spPr>
        <p:txBody>
          <a:bodyPr/>
          <a:lstStyle/>
          <a:p>
            <a:r>
              <a:rPr lang="en-US" sz="2000" dirty="0"/>
              <a:t>Highlights – a short overview of the process</a:t>
            </a:r>
          </a:p>
          <a:p>
            <a:r>
              <a:rPr lang="en-US" sz="2000" dirty="0"/>
              <a:t>No way to address every scenario you encounter/”what if” today</a:t>
            </a:r>
          </a:p>
          <a:p>
            <a:r>
              <a:rPr lang="en-US" sz="2000" dirty="0"/>
              <a:t>Email questions to </a:t>
            </a:r>
            <a:r>
              <a:rPr lang="en-US" sz="2000" dirty="0">
                <a:hlinkClick r:id="rId2"/>
              </a:rPr>
              <a:t>PRC@nwacc.edu</a:t>
            </a:r>
            <a:r>
              <a:rPr lang="en-US" sz="2000" dirty="0"/>
              <a:t> </a:t>
            </a:r>
            <a:r>
              <a:rPr lang="en-US" sz="2000" b="1" u="sng" dirty="0"/>
              <a:t>AFTER</a:t>
            </a:r>
            <a:r>
              <a:rPr lang="en-US" sz="2000" dirty="0"/>
              <a:t> the presentation – we will add responses to the information on our webpage or FAQs</a:t>
            </a:r>
          </a:p>
          <a:p>
            <a:r>
              <a:rPr lang="en-US" sz="2000" dirty="0"/>
              <a:t>Flexibility – we follow CDC and State guidelines – you will encounter many changes during this process (WE DID!) </a:t>
            </a:r>
          </a:p>
          <a:p>
            <a:pPr lvl="1"/>
            <a:r>
              <a:rPr lang="en-US" sz="2000" dirty="0"/>
              <a:t>Our teams will stay on top of guidelines and changes </a:t>
            </a:r>
          </a:p>
          <a:p>
            <a:r>
              <a:rPr lang="en-US" sz="2000" dirty="0"/>
              <a:t>We have highly skilled people to help you along the way… but we also need your help! </a:t>
            </a:r>
          </a:p>
          <a:p>
            <a:r>
              <a:rPr lang="en-US" sz="2000" dirty="0"/>
              <a:t>There are different rules that apply to specific populations (ex: Health Care)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989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329E7-2FD5-401D-9DF6-05B641E80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Shifting who responds to reports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2ABAE-EC23-44B9-ACE3-DF4FDB3ED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43741"/>
            <a:ext cx="8596668" cy="4297622"/>
          </a:xfrm>
        </p:spPr>
        <p:txBody>
          <a:bodyPr/>
          <a:lstStyle/>
          <a:p>
            <a:r>
              <a:rPr lang="en-US" sz="2000" dirty="0"/>
              <a:t>You are seasoned at this – you already deal with all other types of illnesses/medical leave:  flu, surgery, toothache, migraine, etc. </a:t>
            </a:r>
          </a:p>
          <a:p>
            <a:r>
              <a:rPr lang="en-US" sz="2000" dirty="0"/>
              <a:t>Many of you have already been involved in this process</a:t>
            </a:r>
          </a:p>
          <a:p>
            <a:r>
              <a:rPr lang="en-US" sz="2000" dirty="0"/>
              <a:t>Vital to our operations and college that we set up a reporting model that can be sustained for years to come (endemic) </a:t>
            </a:r>
          </a:p>
          <a:p>
            <a:r>
              <a:rPr lang="en-US" sz="2000" dirty="0"/>
              <a:t>We need “all hands on deck”</a:t>
            </a:r>
          </a:p>
          <a:p>
            <a:pPr lvl="1"/>
            <a:r>
              <a:rPr lang="en-US" sz="2000" dirty="0"/>
              <a:t>Our team is currently too small </a:t>
            </a:r>
            <a:endParaRPr lang="en-US" sz="2000" dirty="0">
              <a:sym typeface="Wingdings" panose="05000000000000000000" pitchFamily="2" charset="2"/>
            </a:endParaRPr>
          </a:p>
          <a:p>
            <a:pPr lvl="2"/>
            <a:r>
              <a:rPr lang="en-US" sz="1800" b="1" dirty="0">
                <a:sym typeface="Wingdings" panose="05000000000000000000" pitchFamily="2" charset="2"/>
              </a:rPr>
              <a:t>But we are MIGHTY!  </a:t>
            </a:r>
            <a:endParaRPr lang="en-US" sz="1800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762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32AC0-F2F3-4723-AA1E-62FCD048E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with the reporting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E639E-9C19-4A99-9DB3-2A048C31E2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62987"/>
            <a:ext cx="8596668" cy="4478376"/>
          </a:xfrm>
        </p:spPr>
        <p:txBody>
          <a:bodyPr>
            <a:normAutofit/>
          </a:bodyPr>
          <a:lstStyle/>
          <a:p>
            <a:r>
              <a:rPr lang="en-US" dirty="0"/>
              <a:t>For record keeping and storage purposes, please do not ask for a person to provide proof of a COVID test (only HR can do this) </a:t>
            </a:r>
          </a:p>
          <a:p>
            <a:r>
              <a:rPr lang="en-US" dirty="0"/>
              <a:t>For compliance with Arkansas laws, please do NOT ask a person for proof of vaccination and/or boosters </a:t>
            </a:r>
          </a:p>
          <a:p>
            <a:r>
              <a:rPr lang="en-US" dirty="0"/>
              <a:t>Do not ask a person why they haven’t been vaccinated or boosted</a:t>
            </a:r>
          </a:p>
          <a:p>
            <a:r>
              <a:rPr lang="en-US" dirty="0"/>
              <a:t>Do not ask a person to get a vaccination or a booster shot </a:t>
            </a:r>
          </a:p>
          <a:p>
            <a:r>
              <a:rPr lang="en-US" dirty="0"/>
              <a:t>You </a:t>
            </a:r>
            <a:r>
              <a:rPr lang="en-US" b="1" u="sng" dirty="0"/>
              <a:t>cannot </a:t>
            </a:r>
            <a:r>
              <a:rPr lang="en-US" dirty="0"/>
              <a:t>ask a person to take a COVID test before returning to work </a:t>
            </a:r>
          </a:p>
          <a:p>
            <a:r>
              <a:rPr lang="en-US" dirty="0"/>
              <a:t>When in doubt – remember this:  there are tight laws regulating all things HIPAA, FOIA, etc. – and HR is your partner in this – let them do the heavy 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003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F020B-F763-4A38-8F1D-A98E95A8E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MOST COMMON REPORTS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D3ED1-6913-4304-9707-AB24E5E6C7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1. Tests positive</a:t>
            </a:r>
          </a:p>
          <a:p>
            <a:endParaRPr lang="en-US" sz="2400" dirty="0"/>
          </a:p>
          <a:p>
            <a:r>
              <a:rPr lang="en-US" sz="2400" dirty="0"/>
              <a:t>2. Symptomatic </a:t>
            </a:r>
          </a:p>
          <a:p>
            <a:endParaRPr lang="en-US" sz="2400" dirty="0"/>
          </a:p>
          <a:p>
            <a:r>
              <a:rPr lang="en-US" sz="2400" dirty="0"/>
              <a:t>3. Exposed to another positive person </a:t>
            </a:r>
          </a:p>
          <a:p>
            <a:endParaRPr lang="en-US" dirty="0"/>
          </a:p>
          <a:p>
            <a:pPr lvl="1"/>
            <a:r>
              <a:rPr lang="en-US" dirty="0"/>
              <a:t>* </a:t>
            </a:r>
            <a:r>
              <a:rPr lang="en-US" sz="1800" dirty="0"/>
              <a:t>Let’s discuss each of these in brief</a:t>
            </a:r>
          </a:p>
        </p:txBody>
      </p:sp>
    </p:spTree>
    <p:extLst>
      <p:ext uri="{BB962C8B-B14F-4D97-AF65-F5344CB8AC3E}">
        <p14:creationId xmlns:p14="http://schemas.microsoft.com/office/powerpoint/2010/main" val="637752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6112B-9B97-40D8-A3FF-389303964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reports you may receive</a:t>
            </a:r>
            <a:br>
              <a:rPr lang="en-US" dirty="0"/>
            </a:br>
            <a:r>
              <a:rPr lang="en-US" b="1" dirty="0"/>
              <a:t>#1 – Employee Tests Positive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4FB2A9-4D05-40A8-B735-DBFF926DA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18059"/>
            <a:ext cx="8596668" cy="4342899"/>
          </a:xfrm>
        </p:spPr>
        <p:txBody>
          <a:bodyPr/>
          <a:lstStyle/>
          <a:p>
            <a:r>
              <a:rPr lang="en-US" sz="2400" dirty="0"/>
              <a:t>Employee Tests Positive </a:t>
            </a:r>
          </a:p>
          <a:p>
            <a:pPr lvl="1"/>
            <a:r>
              <a:rPr lang="en-US" sz="2000" dirty="0"/>
              <a:t>Refer to website</a:t>
            </a:r>
          </a:p>
          <a:p>
            <a:pPr lvl="1"/>
            <a:r>
              <a:rPr lang="en-US" sz="2000" dirty="0"/>
              <a:t>Employee is to stay home for 5 days (minimum), work remote if they are able, and then wear a mask for 5 days (or more) AFTER. Must be fever free for 24 hours W/O use of medication. </a:t>
            </a:r>
          </a:p>
          <a:p>
            <a:pPr lvl="2"/>
            <a:r>
              <a:rPr lang="en-US" sz="1600" dirty="0"/>
              <a:t>How to count days?  ONE day post positive test; or ONE day post onset of symptoms </a:t>
            </a:r>
          </a:p>
          <a:p>
            <a:pPr lvl="2"/>
            <a:r>
              <a:rPr lang="en-US" sz="1600" dirty="0"/>
              <a:t>If symptoms are still heavy, and/or fever is present – contact </a:t>
            </a:r>
            <a:r>
              <a:rPr lang="en-US" sz="1600" b="1" dirty="0">
                <a:hlinkClick r:id="rId2"/>
              </a:rPr>
              <a:t>COVIDHELP@nwacc.edu</a:t>
            </a:r>
            <a:endParaRPr lang="en-US" sz="1600" b="1" dirty="0"/>
          </a:p>
          <a:p>
            <a:pPr lvl="2"/>
            <a:r>
              <a:rPr lang="en-US" sz="1600" b="1" dirty="0">
                <a:hlinkClick r:id="rId3"/>
              </a:rPr>
              <a:t>https://www.cdc.gov/coronavirus/2019-ncov/your-health/isolation.html</a:t>
            </a:r>
            <a:endParaRPr lang="en-US" sz="1600" b="1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297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DB0B7-A5BE-448F-BFBA-6779898A0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Types of reports you may receive</a:t>
            </a:r>
            <a:br>
              <a:rPr lang="en-US" dirty="0"/>
            </a:br>
            <a:r>
              <a:rPr lang="en-US" b="1" dirty="0"/>
              <a:t>#2 - Employee Reports Symptoms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97EE7-092B-41BB-AE4F-FB961A676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Got a cold? Flu? Allergies? COVID? </a:t>
            </a:r>
          </a:p>
          <a:p>
            <a:r>
              <a:rPr lang="en-US" dirty="0"/>
              <a:t>There is NO perfect answer behind HOW you navigate symptoms</a:t>
            </a:r>
          </a:p>
          <a:p>
            <a:r>
              <a:rPr lang="en-US" dirty="0"/>
              <a:t>Remember – you have been doing this work already. Employees report to us all the time – “I don’t feel good” – how do you generally respond to this? </a:t>
            </a:r>
          </a:p>
          <a:p>
            <a:r>
              <a:rPr lang="en-US" dirty="0"/>
              <a:t>With COVID – a person can have a variety of symptoms – some of these are the SAME as seasonal allergies or a cold</a:t>
            </a:r>
          </a:p>
          <a:p>
            <a:r>
              <a:rPr lang="en-US" dirty="0"/>
              <a:t>A COVID test is needed to determine if this is COVID, but we cannot force a person to take a COVID test. </a:t>
            </a:r>
          </a:p>
          <a:p>
            <a:r>
              <a:rPr lang="en-US" dirty="0"/>
              <a:t>Links on our webpage and information published online can direct them to finding tests</a:t>
            </a:r>
          </a:p>
        </p:txBody>
      </p:sp>
    </p:spTree>
    <p:extLst>
      <p:ext uri="{BB962C8B-B14F-4D97-AF65-F5344CB8AC3E}">
        <p14:creationId xmlns:p14="http://schemas.microsoft.com/office/powerpoint/2010/main" val="1212561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4255D-D1B1-4C51-87DD-0E7067A94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reports you may receive</a:t>
            </a:r>
            <a:br>
              <a:rPr lang="en-US" dirty="0"/>
            </a:br>
            <a:r>
              <a:rPr lang="en-US" b="1" dirty="0"/>
              <a:t>#3 Exposed to Positive Person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FF785-9201-424A-9BD5-8D6514B5F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647507"/>
            <a:ext cx="8596668" cy="3753294"/>
          </a:xfrm>
        </p:spPr>
        <p:txBody>
          <a:bodyPr>
            <a:normAutofit/>
          </a:bodyPr>
          <a:lstStyle/>
          <a:p>
            <a:r>
              <a:rPr lang="en-US" dirty="0"/>
              <a:t>This one can be more challenging to navigate</a:t>
            </a:r>
          </a:p>
          <a:p>
            <a:r>
              <a:rPr lang="en-US" dirty="0"/>
              <a:t>This has WAY TOO MANY different scenarios to discuss in one setting</a:t>
            </a:r>
          </a:p>
          <a:p>
            <a:r>
              <a:rPr lang="en-US" dirty="0"/>
              <a:t>Most common:  an employee reports that a family member at home has tested positive for COVID </a:t>
            </a:r>
          </a:p>
          <a:p>
            <a:r>
              <a:rPr lang="en-US" dirty="0"/>
              <a:t>CDC guidance for exposure provides information at the following link: </a:t>
            </a:r>
            <a:r>
              <a:rPr lang="en-US" dirty="0">
                <a:hlinkClick r:id="rId2"/>
              </a:rPr>
              <a:t>https://www.cdc.gov/coronavirus/2019-ncov/your-health/if-you-were-exposed.html</a:t>
            </a:r>
            <a:endParaRPr lang="en-US" dirty="0"/>
          </a:p>
          <a:p>
            <a:r>
              <a:rPr lang="en-US" dirty="0"/>
              <a:t>The short answer:  a person who may have been exposed to the virus is instructed to monitor for symptoms, and if they choose to do so, wear a mask. </a:t>
            </a:r>
          </a:p>
        </p:txBody>
      </p:sp>
    </p:spTree>
    <p:extLst>
      <p:ext uri="{BB962C8B-B14F-4D97-AF65-F5344CB8AC3E}">
        <p14:creationId xmlns:p14="http://schemas.microsoft.com/office/powerpoint/2010/main" val="185491201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2904</TotalTime>
  <Words>972</Words>
  <Application>Microsoft Office PowerPoint</Application>
  <PresentationFormat>Widescreen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Facet</vt:lpstr>
      <vt:lpstr>Faculty Responding to COVID Reports </vt:lpstr>
      <vt:lpstr>Goals for this information session </vt:lpstr>
      <vt:lpstr>Reminders …</vt:lpstr>
      <vt:lpstr>Shifting who responds to reports </vt:lpstr>
      <vt:lpstr>Rules with the reporting process</vt:lpstr>
      <vt:lpstr>THREE MOST COMMON REPORTS </vt:lpstr>
      <vt:lpstr>Types of reports you may receive #1 – Employee Tests Positive  </vt:lpstr>
      <vt:lpstr>Types of reports you may receive #2 - Employee Reports Symptoms  </vt:lpstr>
      <vt:lpstr>Types of reports you may receive #3 Exposed to Positive Person </vt:lpstr>
      <vt:lpstr>Navigating NWACC website </vt:lpstr>
      <vt:lpstr>What to do…when you don’t know what to do… (you are not alone)!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Taylor, Teresa A.</dc:creator>
  <cp:lastModifiedBy>Taylor, Teresa A.</cp:lastModifiedBy>
  <cp:revision>4</cp:revision>
  <dcterms:created xsi:type="dcterms:W3CDTF">2022-03-30T16:56:52Z</dcterms:created>
  <dcterms:modified xsi:type="dcterms:W3CDTF">2023-09-08T15:48:28Z</dcterms:modified>
</cp:coreProperties>
</file>